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51"/>
  </p:normalViewPr>
  <p:slideViewPr>
    <p:cSldViewPr>
      <p:cViewPr varScale="1">
        <p:scale>
          <a:sx n="82" d="100"/>
          <a:sy n="82" d="100"/>
        </p:scale>
        <p:origin x="163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9E16-FDE1-4117-98B1-0A8D7E744FA0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5288-A4E5-4D13-B597-01D875062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9E16-FDE1-4117-98B1-0A8D7E744FA0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5288-A4E5-4D13-B597-01D875062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9E16-FDE1-4117-98B1-0A8D7E744FA0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5288-A4E5-4D13-B597-01D875062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9E16-FDE1-4117-98B1-0A8D7E744FA0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5288-A4E5-4D13-B597-01D875062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9E16-FDE1-4117-98B1-0A8D7E744FA0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5288-A4E5-4D13-B597-01D875062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9E16-FDE1-4117-98B1-0A8D7E744FA0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5288-A4E5-4D13-B597-01D875062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9E16-FDE1-4117-98B1-0A8D7E744FA0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5288-A4E5-4D13-B597-01D875062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9E16-FDE1-4117-98B1-0A8D7E744FA0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5288-A4E5-4D13-B597-01D875062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9E16-FDE1-4117-98B1-0A8D7E744FA0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5288-A4E5-4D13-B597-01D875062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9E16-FDE1-4117-98B1-0A8D7E744FA0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5288-A4E5-4D13-B597-01D875062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9E16-FDE1-4117-98B1-0A8D7E744FA0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5288-A4E5-4D13-B597-01D875062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19E16-FDE1-4117-98B1-0A8D7E744FA0}" type="datetimeFigureOut">
              <a:rPr lang="en-US" smtClean="0"/>
              <a:pPr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5288-A4E5-4D13-B597-01D875062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mailto:Customerservice@eversonspice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381000"/>
            <a:ext cx="5334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        NEW!!   RETAIL SMOKER</a:t>
            </a:r>
          </a:p>
          <a:p>
            <a:pPr algn="ctr"/>
            <a:r>
              <a:rPr lang="en-US" sz="2800" b="1" dirty="0"/>
              <a:t>        RUBS AND BRINES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8181" y="1602194"/>
            <a:ext cx="575226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♦</a:t>
            </a:r>
            <a:r>
              <a:rPr lang="en-US" b="1" dirty="0"/>
              <a:t>  </a:t>
            </a:r>
            <a:r>
              <a:rPr lang="en-US" sz="2000" b="1" dirty="0"/>
              <a:t>4 RUBS &amp; 2 BRINES</a:t>
            </a:r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♦  Protein Specific Profiles to Maximize Flavor</a:t>
            </a:r>
          </a:p>
          <a:p>
            <a:r>
              <a:rPr lang="en-US" sz="2000" b="1" dirty="0">
                <a:latin typeface="Arial"/>
                <a:cs typeface="Arial"/>
              </a:rPr>
              <a:t>♦  Blends for Beef, Pork, Poultry and Seafood </a:t>
            </a:r>
          </a:p>
          <a:p>
            <a:r>
              <a:rPr lang="en-US" sz="2000" b="1" dirty="0">
                <a:latin typeface="Arial"/>
                <a:cs typeface="Arial"/>
              </a:rPr>
              <a:t>♦  All Products Priced for Uniform Unit Retails </a:t>
            </a:r>
            <a:endParaRPr lang="en-US" sz="2000" b="1" i="1" dirty="0"/>
          </a:p>
          <a:p>
            <a:endParaRPr lang="en-US" sz="3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8407569"/>
            <a:ext cx="6248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Questions ? - Contact your Everson Broker or call Customer Service</a:t>
            </a:r>
          </a:p>
          <a:p>
            <a:pPr algn="ctr"/>
            <a:r>
              <a:rPr lang="en-US" sz="900" dirty="0">
                <a:hlinkClick r:id="rId2"/>
              </a:rPr>
              <a:t>Customerservice@eversonspice.com</a:t>
            </a:r>
            <a:r>
              <a:rPr lang="en-US" sz="900" dirty="0"/>
              <a:t> 	562-988-1223</a:t>
            </a:r>
          </a:p>
          <a:p>
            <a:pPr algn="ctr"/>
            <a:r>
              <a:rPr lang="en-US" sz="900" dirty="0"/>
              <a:t>Everson Spice Company     2667 Gundry Ave.     Signal Hill, CA     90755</a:t>
            </a:r>
          </a:p>
        </p:txBody>
      </p:sp>
      <p:pic>
        <p:nvPicPr>
          <p:cNvPr id="4" name="Picture 3" descr="High Resolution large_Everson_Spice_Log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2" b="30425"/>
          <a:stretch/>
        </p:blipFill>
        <p:spPr>
          <a:xfrm>
            <a:off x="76200" y="173712"/>
            <a:ext cx="2057400" cy="131642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DA3BC4-2DCE-6240-9F87-38C45541E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679008"/>
              </p:ext>
            </p:extLst>
          </p:nvPr>
        </p:nvGraphicFramePr>
        <p:xfrm>
          <a:off x="228600" y="5715000"/>
          <a:ext cx="51816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165074133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53307317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6564267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82188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CASE UPC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9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101-334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dirty="0"/>
                        <a:t>BBQ &amp; Smoker Rub for BEEF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12/6.4 OZ.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0073020102843-4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101-335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dirty="0"/>
                        <a:t>BBQ &amp; Smoker Rub for PORK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12/6.4 OZ.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0073020102844-1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205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101-336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dirty="0"/>
                        <a:t>BBQ &amp; Smoker Rub for POULTRY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12/5.6 OZ.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0073020102845-8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66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101-337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dirty="0"/>
                        <a:t>BBQ &amp; Smoker Rub for SEAFOOD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12/6 OZ.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0073020102846-5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3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101-338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dirty="0"/>
                        <a:t>Sea Salt Brine for POULTRY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6/10.4 OZ.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0073020102847-2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7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101-339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dirty="0"/>
                        <a:t>Sea Salt Brine for SEAFOOD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6/10.4 OZ.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0073020102848-9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947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081A878-5536-C74A-89D9-6701B5169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565694"/>
              </p:ext>
            </p:extLst>
          </p:nvPr>
        </p:nvGraphicFramePr>
        <p:xfrm>
          <a:off x="5410200" y="5715000"/>
          <a:ext cx="1219199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3778454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 UPC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88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0073020102837-3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0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0073020102835-9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35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0073020102834-2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79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0073020102836-6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65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0073020102839-7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03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0073020102838-0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103713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51D4A213-4ACB-8A4F-89B1-E2801256EF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2222" b="8519"/>
          <a:stretch/>
        </p:blipFill>
        <p:spPr>
          <a:xfrm>
            <a:off x="410704" y="3048000"/>
            <a:ext cx="5990096" cy="24947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153</Words>
  <Application>Microsoft Macintosh PowerPoint</Application>
  <PresentationFormat>On-screen Show (4:3)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Bob Fields</cp:lastModifiedBy>
  <cp:revision>83</cp:revision>
  <cp:lastPrinted>2020-06-23T17:41:56Z</cp:lastPrinted>
  <dcterms:created xsi:type="dcterms:W3CDTF">2014-09-16T18:43:15Z</dcterms:created>
  <dcterms:modified xsi:type="dcterms:W3CDTF">2020-06-23T17:42:19Z</dcterms:modified>
</cp:coreProperties>
</file>