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4" r:id="rId7"/>
    <p:sldId id="262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29"/>
  </p:normalViewPr>
  <p:slideViewPr>
    <p:cSldViewPr snapToGrid="0" snapToObjects="1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6A60C-0076-0F42-B7ED-ADB8A832C5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DF24A4-E1E3-424D-911B-E4B9F03404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96C1C-2A46-E54F-96AC-9491C3D8E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918A7-AA89-7748-8BF7-EFF6AE76B79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05C2A-BF88-B14C-A50E-922D6D226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32659-B236-9E4F-A6C7-DFC87C625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E1F5-2A70-A940-95A4-1234C7C74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63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34F43-CF33-7445-8E58-FBA42F452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C413A5-1A60-2D4D-B646-CD7D2FB24C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EF398-0414-C843-9DEC-A61AB786B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918A7-AA89-7748-8BF7-EFF6AE76B79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20875-CD65-B242-9270-6BC759BC7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81C83-D407-C144-BB31-8C2C8C18A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E1F5-2A70-A940-95A4-1234C7C74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15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E38AF0-9BAA-2F48-9A8D-08AACF61B5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D95646-8068-BD43-9C84-C69B8098A2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AEDA7-0D74-0D4A-B93A-200B6658B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918A7-AA89-7748-8BF7-EFF6AE76B79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9A5DB-D941-B040-B73F-795F905C8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BC0F9-2A5A-6447-9C78-6154797EF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E1F5-2A70-A940-95A4-1234C7C74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32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E0FB1-86AA-C741-BCEF-F492832A5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58A2F-BF5F-8C4C-8E2F-2EA985020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C0D9C-9FE8-A141-9C07-1A69408C2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918A7-AA89-7748-8BF7-EFF6AE76B79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BFAFC-FAF9-B64B-879A-0683A3814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2FE1F-503C-344E-A7F2-B7DCA076E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E1F5-2A70-A940-95A4-1234C7C74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46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B4249-53F2-264A-854A-513E2C799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2AA1A0-F4DA-6A43-9A33-50C4EFD41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E2EBD-A080-E345-BCE1-74EA79B6E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918A7-AA89-7748-8BF7-EFF6AE76B79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42C2F-0E1D-7441-B40F-2DE0FEC50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2AC9D3-9106-3441-8160-C284D7A56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E1F5-2A70-A940-95A4-1234C7C74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74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D4AF4-711F-6443-868A-FE25E6D52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6116B-D422-3C4A-822F-A0C86974A8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3D8F0D-876C-174C-B1A8-CF94B71D38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E2184C-E814-DC4B-B221-33641CB14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918A7-AA89-7748-8BF7-EFF6AE76B79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C343BC-CEAA-B049-AB92-E73D824DC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B1505C-7D2A-AA46-B94C-48A443713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E1F5-2A70-A940-95A4-1234C7C74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67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1AD49-CFEF-BF4A-BA78-A3ACA176D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7029C4-CD95-2447-91E4-01F2FF1F9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EB9C57-EF08-504D-9C6E-ED5C7344A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087B11-2704-4342-AB2C-D86EEF9543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EE8730-A5B6-674C-8C27-51AE5AEDAD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C14A0D-54B3-7243-8759-12A6B3E05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918A7-AA89-7748-8BF7-EFF6AE76B79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B7CCF6-4E8B-5545-B4F3-B5F2254B4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98C5A7-2967-F449-AC59-4F4C9B246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E1F5-2A70-A940-95A4-1234C7C74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90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1D763-E668-CD4E-857F-AE6C3E1B0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15AF59-838A-B243-8FAB-04E921649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918A7-AA89-7748-8BF7-EFF6AE76B79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84BC66-B44D-084B-A952-FF2CF7C13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3A8534-2B74-1145-BDFB-2D764B34C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E1F5-2A70-A940-95A4-1234C7C74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3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1F5B3E-9AEF-2C4C-9E53-1079365D6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918A7-AA89-7748-8BF7-EFF6AE76B79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782012-DD33-F643-9441-167308273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3B65AB-7FF0-E045-8E9C-F6931223C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E1F5-2A70-A940-95A4-1234C7C74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17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9FEC2-A006-E440-814F-D3AACB6AA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758B6-CDB7-0F47-B881-A35A461B7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0F64CC-F724-4D48-9634-91914503E4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621B9-4AE9-5D46-A517-527F3EC76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918A7-AA89-7748-8BF7-EFF6AE76B79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07258F-429F-CB4A-8B40-445F15528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00D7AD-E69F-3849-8432-F963D4711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E1F5-2A70-A940-95A4-1234C7C74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66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27F77-5C3F-FC43-BF85-8E255C589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050EA9-3682-8A4D-8271-8D3E43A2D8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450D1E-8BE4-2B40-B5A8-F481942106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E6BC75-7754-1C4B-9110-7969F9C08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918A7-AA89-7748-8BF7-EFF6AE76B79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CC12DF-B27D-7049-A3A4-42DEA7064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83EA3B-D66B-A348-9364-7D2BCA27A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E1F5-2A70-A940-95A4-1234C7C74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89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283AB1-429C-4D49-B211-FA95DCC40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768CA6-EE40-5E4E-A1F8-1E12CF2001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AB4327-9833-DD4F-9E64-4C4EB5FB9A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918A7-AA89-7748-8BF7-EFF6AE76B79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8EF51-36BC-184D-9DF5-35EE4BA4DB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F2C6D-D7CB-2A4E-9BB5-4133230BA2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E1F5-2A70-A940-95A4-1234C7C74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261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6212CB-B43D-694B-9367-BB67DB500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5268" y="1328978"/>
            <a:ext cx="4081461" cy="2701445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8936D262-76CD-C140-B7DC-5C1899A162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3251201"/>
            <a:ext cx="9144000" cy="2387600"/>
          </a:xfrm>
        </p:spPr>
        <p:txBody>
          <a:bodyPr/>
          <a:lstStyle/>
          <a:p>
            <a:r>
              <a:rPr lang="en-US" dirty="0"/>
              <a:t>Meat Case Ideation</a:t>
            </a:r>
          </a:p>
        </p:txBody>
      </p:sp>
    </p:spTree>
    <p:extLst>
      <p:ext uri="{BB962C8B-B14F-4D97-AF65-F5344CB8AC3E}">
        <p14:creationId xmlns:p14="http://schemas.microsoft.com/office/powerpoint/2010/main" val="361749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3FE11-9435-4045-8B6D-27C7E210D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Bacon Seasonings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9164B-B66D-1F44-AD70-2D00DBC57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dirty="0"/>
              <a:t>French Toast Brown Sugar</a:t>
            </a:r>
          </a:p>
          <a:p>
            <a:pPr algn="ctr"/>
            <a:r>
              <a:rPr lang="en-US" dirty="0"/>
              <a:t>Hatch Green Chili</a:t>
            </a:r>
          </a:p>
          <a:p>
            <a:pPr algn="ctr"/>
            <a:r>
              <a:rPr lang="en-US" dirty="0"/>
              <a:t>Smokehouse BBQ</a:t>
            </a:r>
          </a:p>
          <a:p>
            <a:pPr algn="ctr"/>
            <a:r>
              <a:rPr lang="en-US" dirty="0"/>
              <a:t>Peppercorn</a:t>
            </a:r>
          </a:p>
        </p:txBody>
      </p:sp>
    </p:spTree>
    <p:extLst>
      <p:ext uri="{BB962C8B-B14F-4D97-AF65-F5344CB8AC3E}">
        <p14:creationId xmlns:p14="http://schemas.microsoft.com/office/powerpoint/2010/main" val="2701603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4C71B-F0B0-F645-B7DC-A7EC4E44C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500-247</a:t>
            </a:r>
            <a:br>
              <a:rPr lang="en-US" dirty="0"/>
            </a:br>
            <a:r>
              <a:rPr lang="en-US" dirty="0"/>
              <a:t>Berry Rice Stuffing Complete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652A8-01C3-2646-8579-C107A74A1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Blend of Wild Rice, Brown Rice, Slivered Almonds, Fire Roasted Corn and Dried Blueberry, seasoned with a Champagne Vinaigrette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u="sng" dirty="0"/>
              <a:t>Pairs perfectly with</a:t>
            </a:r>
            <a:r>
              <a:rPr lang="en-US" dirty="0"/>
              <a:t>:</a:t>
            </a:r>
          </a:p>
          <a:p>
            <a:pPr algn="ctr"/>
            <a:r>
              <a:rPr lang="en-US" dirty="0"/>
              <a:t>Pork Loin [w. Shredded Parmesan]</a:t>
            </a:r>
          </a:p>
          <a:p>
            <a:pPr algn="ctr"/>
            <a:r>
              <a:rPr lang="en-US" dirty="0"/>
              <a:t>Pork Tenderloin [w. Shredded Parmesan]</a:t>
            </a:r>
          </a:p>
          <a:p>
            <a:pPr algn="ctr"/>
            <a:r>
              <a:rPr lang="en-US" dirty="0"/>
              <a:t>Chicken Breast [w. Shredded Parmesan]</a:t>
            </a:r>
          </a:p>
        </p:txBody>
      </p:sp>
    </p:spTree>
    <p:extLst>
      <p:ext uri="{BB962C8B-B14F-4D97-AF65-F5344CB8AC3E}">
        <p14:creationId xmlns:p14="http://schemas.microsoft.com/office/powerpoint/2010/main" val="1084770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4C71B-F0B0-F645-B7DC-A7EC4E44C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500-016</a:t>
            </a:r>
            <a:br>
              <a:rPr lang="en-US" dirty="0"/>
            </a:br>
            <a:r>
              <a:rPr lang="en-US" dirty="0"/>
              <a:t>Apple Almond Stuffing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652A8-01C3-2646-8579-C107A74A1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u="sng" dirty="0"/>
              <a:t>Pairs perfectly with</a:t>
            </a:r>
            <a:r>
              <a:rPr lang="en-US" dirty="0"/>
              <a:t>:</a:t>
            </a:r>
          </a:p>
          <a:p>
            <a:pPr algn="ctr"/>
            <a:r>
              <a:rPr lang="en-US" dirty="0"/>
              <a:t>Pork Loin [w. IQF Spinach]</a:t>
            </a:r>
          </a:p>
          <a:p>
            <a:pPr algn="ctr"/>
            <a:r>
              <a:rPr lang="en-US" dirty="0"/>
              <a:t>Pork Tenderloin [w. IQF Spinach]</a:t>
            </a:r>
          </a:p>
          <a:p>
            <a:pPr algn="ctr"/>
            <a:r>
              <a:rPr lang="en-US" dirty="0"/>
              <a:t>Chicken Breast [w. IQF Spinach]</a:t>
            </a:r>
          </a:p>
        </p:txBody>
      </p:sp>
    </p:spTree>
    <p:extLst>
      <p:ext uri="{BB962C8B-B14F-4D97-AF65-F5344CB8AC3E}">
        <p14:creationId xmlns:p14="http://schemas.microsoft.com/office/powerpoint/2010/main" val="1218204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4C71B-F0B0-F645-B7DC-A7EC4E44C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500-015</a:t>
            </a:r>
            <a:br>
              <a:rPr lang="en-US" dirty="0"/>
            </a:br>
            <a:r>
              <a:rPr lang="en-US" dirty="0"/>
              <a:t>Wild Rice &amp; Mushroom Stuffing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652A8-01C3-2646-8579-C107A74A1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u="sng" dirty="0"/>
              <a:t>Pairs perfectly with</a:t>
            </a:r>
            <a:r>
              <a:rPr lang="en-US" dirty="0"/>
              <a:t>:</a:t>
            </a:r>
          </a:p>
          <a:p>
            <a:pPr algn="ctr"/>
            <a:r>
              <a:rPr lang="en-US" dirty="0"/>
              <a:t>Pork Loin [w. Shredded Parmesan]</a:t>
            </a:r>
          </a:p>
          <a:p>
            <a:pPr algn="ctr"/>
            <a:r>
              <a:rPr lang="en-US" dirty="0"/>
              <a:t>Chicken Breast [w. Shredded Parmesan]</a:t>
            </a:r>
          </a:p>
          <a:p>
            <a:pPr algn="ctr"/>
            <a:r>
              <a:rPr lang="en-US" dirty="0"/>
              <a:t>Tri Tip [w. Blue Cheese Crumbles]</a:t>
            </a:r>
          </a:p>
        </p:txBody>
      </p:sp>
    </p:spTree>
    <p:extLst>
      <p:ext uri="{BB962C8B-B14F-4D97-AF65-F5344CB8AC3E}">
        <p14:creationId xmlns:p14="http://schemas.microsoft.com/office/powerpoint/2010/main" val="824713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4C71B-F0B0-F645-B7DC-A7EC4E44C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500-067</a:t>
            </a:r>
            <a:br>
              <a:rPr lang="en-US" dirty="0"/>
            </a:br>
            <a:r>
              <a:rPr lang="en-US" dirty="0"/>
              <a:t>Savory Spinach Florentine Stuffing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652A8-01C3-2646-8579-C107A74A1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u="sng" dirty="0"/>
              <a:t>Pairs perfectly with</a:t>
            </a:r>
            <a:r>
              <a:rPr lang="en-US" dirty="0"/>
              <a:t>:</a:t>
            </a:r>
          </a:p>
          <a:p>
            <a:pPr algn="ctr"/>
            <a:r>
              <a:rPr lang="en-US" dirty="0"/>
              <a:t>Pork Loin [w/ Parmesan and Mozzarella]</a:t>
            </a:r>
          </a:p>
          <a:p>
            <a:pPr algn="ctr"/>
            <a:r>
              <a:rPr lang="en-US" dirty="0"/>
              <a:t>Pork Tenderloin [w/ Parmesan and Mozzarella]</a:t>
            </a:r>
          </a:p>
          <a:p>
            <a:pPr algn="ctr"/>
            <a:r>
              <a:rPr lang="en-US" dirty="0"/>
              <a:t>Chicken Breast [w/ Parmesan and Mozzarella]</a:t>
            </a:r>
          </a:p>
          <a:p>
            <a:pPr algn="ctr"/>
            <a:r>
              <a:rPr lang="en-US" dirty="0"/>
              <a:t>Skirt / Flank Steak [w/ Parmesan and Mozzarella]</a:t>
            </a:r>
          </a:p>
        </p:txBody>
      </p:sp>
    </p:spTree>
    <p:extLst>
      <p:ext uri="{BB962C8B-B14F-4D97-AF65-F5344CB8AC3E}">
        <p14:creationId xmlns:p14="http://schemas.microsoft.com/office/powerpoint/2010/main" val="1967874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4C71B-F0B0-F645-B7DC-A7EC4E44C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500-065</a:t>
            </a:r>
            <a:br>
              <a:rPr lang="en-US" dirty="0"/>
            </a:br>
            <a:r>
              <a:rPr lang="en-US" dirty="0"/>
              <a:t>Broccoli Parmesan Stuffing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652A8-01C3-2646-8579-C107A74A1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u="sng" dirty="0"/>
              <a:t>Pairs perfectly with</a:t>
            </a:r>
            <a:r>
              <a:rPr lang="en-US" dirty="0"/>
              <a:t>:</a:t>
            </a:r>
          </a:p>
          <a:p>
            <a:pPr algn="ctr"/>
            <a:r>
              <a:rPr lang="en-US" dirty="0"/>
              <a:t>Pork Loin [w/ Parmesan and Mozzarella]</a:t>
            </a:r>
          </a:p>
          <a:p>
            <a:pPr algn="ctr"/>
            <a:r>
              <a:rPr lang="en-US" dirty="0"/>
              <a:t>Pork Tenderloin [w/ Parmesan and Mozzarella]</a:t>
            </a:r>
          </a:p>
          <a:p>
            <a:pPr algn="ctr"/>
            <a:r>
              <a:rPr lang="en-US" dirty="0"/>
              <a:t>Chicken Breast [w/ Parmesan and Mozzarella]</a:t>
            </a:r>
          </a:p>
        </p:txBody>
      </p:sp>
    </p:spTree>
    <p:extLst>
      <p:ext uri="{BB962C8B-B14F-4D97-AF65-F5344CB8AC3E}">
        <p14:creationId xmlns:p14="http://schemas.microsoft.com/office/powerpoint/2010/main" val="905285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4C71B-F0B0-F645-B7DC-A7EC4E44C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500-037</a:t>
            </a:r>
            <a:br>
              <a:rPr lang="en-US" dirty="0"/>
            </a:br>
            <a:r>
              <a:rPr lang="en-US" dirty="0"/>
              <a:t>Spanish Wild Rice Stuffing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652A8-01C3-2646-8579-C107A74A1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u="sng" dirty="0"/>
              <a:t>Pairs perfectly with</a:t>
            </a:r>
            <a:r>
              <a:rPr lang="en-US" dirty="0"/>
              <a:t>:</a:t>
            </a:r>
          </a:p>
          <a:p>
            <a:pPr algn="ctr"/>
            <a:r>
              <a:rPr lang="en-US" dirty="0"/>
              <a:t>Pork Loin [w. Shredded Pepper Jack]</a:t>
            </a:r>
          </a:p>
          <a:p>
            <a:pPr algn="ctr"/>
            <a:r>
              <a:rPr lang="en-US" dirty="0"/>
              <a:t>Chicken Breast [w. Shredded Pepper Jack]</a:t>
            </a:r>
          </a:p>
          <a:p>
            <a:pPr algn="ctr"/>
            <a:r>
              <a:rPr lang="en-US" dirty="0"/>
              <a:t>Skirt / Flank Steak [w. Shredded Pepper Jack]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960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D5FCE-BB92-E742-9163-63F894C7D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New </a:t>
            </a:r>
            <a:r>
              <a:rPr lang="en-US" u="sng" dirty="0" err="1"/>
              <a:t>Pankos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1E8B8-06CE-E149-9258-3B3C045D7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algn="ctr"/>
            <a:r>
              <a:rPr lang="en-US" dirty="0"/>
              <a:t>Jalapeno Cheddar</a:t>
            </a:r>
          </a:p>
          <a:p>
            <a:pPr algn="ctr"/>
            <a:r>
              <a:rPr lang="en-US" dirty="0"/>
              <a:t>Habanero Ranch</a:t>
            </a:r>
          </a:p>
          <a:p>
            <a:pPr algn="ctr"/>
            <a:r>
              <a:rPr lang="en-US" dirty="0"/>
              <a:t>Honey Buffalo</a:t>
            </a:r>
          </a:p>
          <a:p>
            <a:pPr algn="ctr"/>
            <a:r>
              <a:rPr lang="en-US" dirty="0"/>
              <a:t>Maple Bourbon Pecan</a:t>
            </a:r>
          </a:p>
        </p:txBody>
      </p:sp>
    </p:spTree>
    <p:extLst>
      <p:ext uri="{BB962C8B-B14F-4D97-AF65-F5344CB8AC3E}">
        <p14:creationId xmlns:p14="http://schemas.microsoft.com/office/powerpoint/2010/main" val="1391196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691F3-E117-504A-B737-95151BC2F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u="sng" dirty="0"/>
              <a:t>Meatloaf</a:t>
            </a:r>
            <a:br>
              <a:rPr lang="en-US" dirty="0"/>
            </a:br>
            <a:r>
              <a:rPr lang="en-US" sz="2200" dirty="0"/>
              <a:t>can also be used for Stuffed Peppers or Mushrooms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CC252-D513-8B44-B694-0C2A5CB8B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algn="ctr"/>
            <a:r>
              <a:rPr lang="en-US" dirty="0"/>
              <a:t>BBQ Bacon Cheddar</a:t>
            </a:r>
          </a:p>
          <a:p>
            <a:pPr algn="ctr"/>
            <a:r>
              <a:rPr lang="en-US" dirty="0"/>
              <a:t>Blackened </a:t>
            </a:r>
            <a:r>
              <a:rPr lang="en-US" dirty="0" err="1"/>
              <a:t>Pepperjack</a:t>
            </a:r>
            <a:endParaRPr lang="en-US" dirty="0"/>
          </a:p>
          <a:p>
            <a:pPr algn="ctr"/>
            <a:r>
              <a:rPr lang="en-US" dirty="0"/>
              <a:t>Sweet Italian Mozzarella</a:t>
            </a:r>
          </a:p>
        </p:txBody>
      </p:sp>
    </p:spTree>
    <p:extLst>
      <p:ext uri="{BB962C8B-B14F-4D97-AF65-F5344CB8AC3E}">
        <p14:creationId xmlns:p14="http://schemas.microsoft.com/office/powerpoint/2010/main" val="1089303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294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Meat Case Ideation</vt:lpstr>
      <vt:lpstr>500-247 Berry Rice Stuffing Complete</vt:lpstr>
      <vt:lpstr>500-016 Apple Almond Stuffing</vt:lpstr>
      <vt:lpstr>500-015 Wild Rice &amp; Mushroom Stuffing</vt:lpstr>
      <vt:lpstr>500-067 Savory Spinach Florentine Stuffing</vt:lpstr>
      <vt:lpstr>500-065 Broccoli Parmesan Stuffing</vt:lpstr>
      <vt:lpstr>500-037 Spanish Wild Rice Stuffing</vt:lpstr>
      <vt:lpstr>New Pankos</vt:lpstr>
      <vt:lpstr>Meatloaf can also be used for Stuffed Peppers or Mushrooms</vt:lpstr>
      <vt:lpstr>Bacon Seasonings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Ideation for Mollie Stones</dc:title>
  <dc:creator>Microsoft Office User</dc:creator>
  <cp:lastModifiedBy>Cody Masters</cp:lastModifiedBy>
  <cp:revision>4</cp:revision>
  <dcterms:created xsi:type="dcterms:W3CDTF">2019-08-13T18:52:04Z</dcterms:created>
  <dcterms:modified xsi:type="dcterms:W3CDTF">2021-01-05T23:01:34Z</dcterms:modified>
</cp:coreProperties>
</file>